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85000" cy="43192700"/>
  <p:notesSz cx="6858000" cy="9144000"/>
  <p:embeddedFontLst>
    <p:embeddedFont>
      <p:font typeface="Bree Serif" charset="1" panose="02000503040000020004"/>
      <p:regular r:id="rId7"/>
    </p:embeddedFont>
    <p:embeddedFont>
      <p:font typeface="Eastman Grotesque" charset="1" panose="00000500000000000000"/>
      <p:regular r:id="rId8"/>
    </p:embeddedFont>
    <p:embeddedFont>
      <p:font typeface="Eastman Grotesque Bold" charset="1" panose="00000800000000000000"/>
      <p:regular r:id="rId9"/>
    </p:embeddedFont>
    <p:embeddedFont>
      <p:font typeface="Arial" charset="1" panose="020B0604020202020204"/>
      <p:regular r:id="rId10"/>
    </p:embeddedFont>
    <p:embeddedFont>
      <p:font typeface="Times New Roman Bold" charset="1" panose="02030802070405020303"/>
      <p:regular r:id="rId11"/>
    </p:embeddedFont>
    <p:embeddedFont>
      <p:font typeface="Arial Bold" charset="1" panose="020B07040202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3113864" y="-5238769"/>
            <a:ext cx="38627729" cy="20734001"/>
          </a:xfrm>
          <a:custGeom>
            <a:avLst/>
            <a:gdLst/>
            <a:ahLst/>
            <a:cxnLst/>
            <a:rect r="r" b="b" t="t" l="l"/>
            <a:pathLst>
              <a:path h="20734001" w="38627729">
                <a:moveTo>
                  <a:pt x="38627729" y="0"/>
                </a:moveTo>
                <a:lnTo>
                  <a:pt x="0" y="0"/>
                </a:lnTo>
                <a:lnTo>
                  <a:pt x="0" y="20734001"/>
                </a:lnTo>
                <a:lnTo>
                  <a:pt x="38627729" y="20734001"/>
                </a:lnTo>
                <a:lnTo>
                  <a:pt x="38627729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" t="0" r="-5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70179"/>
            <a:ext cx="7922595" cy="7922595"/>
            <a:chOff x="0" y="0"/>
            <a:chExt cx="10563460" cy="105634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563479" cy="10563479"/>
            </a:xfrm>
            <a:custGeom>
              <a:avLst/>
              <a:gdLst/>
              <a:ahLst/>
              <a:cxnLst/>
              <a:rect r="r" b="b" t="t" l="l"/>
              <a:pathLst>
                <a:path h="10563479" w="10563479">
                  <a:moveTo>
                    <a:pt x="0" y="0"/>
                  </a:moveTo>
                  <a:lnTo>
                    <a:pt x="10563479" y="0"/>
                  </a:lnTo>
                  <a:lnTo>
                    <a:pt x="10563479" y="10563479"/>
                  </a:lnTo>
                  <a:lnTo>
                    <a:pt x="0" y="10563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6870588" y="860037"/>
            <a:ext cx="23987820" cy="1520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II Simpósio de Ecologia e Conservação do Semiárido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42588" y="2519536"/>
            <a:ext cx="23987820" cy="1942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74"/>
              </a:lnSpc>
            </a:pPr>
            <a:r>
              <a:rPr lang="en-US" sz="5267">
                <a:solidFill>
                  <a:srgbClr val="03702E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Mudanças climáticas e os desafios para a conservação da biodiversidade do semiárido brasileiro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69899" y="4525617"/>
            <a:ext cx="17733199" cy="1009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74"/>
              </a:lnSpc>
            </a:pPr>
            <a:r>
              <a:rPr lang="en-US" sz="5267" b="true">
                <a:solidFill>
                  <a:srgbClr val="03702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05 a 08 de Novembro de 2025, Mossoró - RN, Brasil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2619741" y="38534410"/>
            <a:ext cx="37639481" cy="5201092"/>
          </a:xfrm>
          <a:custGeom>
            <a:avLst/>
            <a:gdLst/>
            <a:ahLst/>
            <a:cxnLst/>
            <a:rect r="r" b="b" t="t" l="l"/>
            <a:pathLst>
              <a:path h="5201092" w="37639481">
                <a:moveTo>
                  <a:pt x="0" y="0"/>
                </a:moveTo>
                <a:lnTo>
                  <a:pt x="37639481" y="0"/>
                </a:lnTo>
                <a:lnTo>
                  <a:pt x="37639481" y="5201092"/>
                </a:lnTo>
                <a:lnTo>
                  <a:pt x="0" y="5201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23" r="0" b="-723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42123" y="6538191"/>
            <a:ext cx="30510280" cy="36119482"/>
            <a:chOff x="0" y="0"/>
            <a:chExt cx="40680373" cy="4815930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352951" y="9768459"/>
              <a:ext cx="18092709" cy="13652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792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pôster deve apresentar uma organização clara e visualmente atrativa, permitindo que o público compreenda rapidamente a pesquisa. Embora não exista um modelo único obrigatório, recomenda-se estruturar o conteúdo nos seguintes tópicos principais: Introdução, Metodologia, Resultados e Conclusão. Na introdução apresente de forma concisa o contexto do estudo, seu objetivo e justificativa. Utilize poucos parágrafos para situar o leitor sobre a importância da pesquisa.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19902353" y="25935705"/>
              <a:ext cx="20778020" cy="1600439"/>
              <a:chOff x="0" y="0"/>
              <a:chExt cx="20778020" cy="1600439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0777963" cy="1600454"/>
              </a:xfrm>
              <a:custGeom>
                <a:avLst/>
                <a:gdLst/>
                <a:ahLst/>
                <a:cxnLst/>
                <a:rect r="r" b="b" t="t" l="l"/>
                <a:pathLst>
                  <a:path h="1600454" w="20777963">
                    <a:moveTo>
                      <a:pt x="0" y="0"/>
                    </a:moveTo>
                    <a:lnTo>
                      <a:pt x="20777963" y="0"/>
                    </a:lnTo>
                    <a:lnTo>
                      <a:pt x="20777963" y="1600454"/>
                    </a:lnTo>
                    <a:lnTo>
                      <a:pt x="0" y="1600454"/>
                    </a:lnTo>
                    <a:close/>
                  </a:path>
                </a:pathLst>
              </a:custGeom>
              <a:solidFill>
                <a:srgbClr val="6EB273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142875"/>
                <a:ext cx="20778020" cy="1743314"/>
              </a:xfrm>
              <a:prstGeom prst="rect">
                <a:avLst/>
              </a:prstGeom>
            </p:spPr>
            <p:txBody>
              <a:bodyPr anchor="t" rtlCol="false" tIns="50800" lIns="50800" bIns="50800" rIns="50800"/>
              <a:lstStyle/>
              <a:p>
                <a:pPr algn="ctr">
                  <a:lnSpc>
                    <a:spcPts val="8640"/>
                  </a:lnSpc>
                </a:pPr>
                <a:r>
                  <a:rPr lang="en-US" sz="7200" b="true">
                    <a:solidFill>
                      <a:srgbClr val="000000"/>
                    </a:solidFill>
                    <a:latin typeface="Times New Roman Bold"/>
                    <a:ea typeface="Times New Roman Bold"/>
                    <a:cs typeface="Times New Roman Bold"/>
                    <a:sym typeface="Times New Roman Bold"/>
                  </a:rPr>
                  <a:t>Conclusão</a:t>
                </a: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19721948" y="7726828"/>
              <a:ext cx="20778020" cy="1600439"/>
              <a:chOff x="0" y="0"/>
              <a:chExt cx="20778020" cy="160043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0777963" cy="1600454"/>
              </a:xfrm>
              <a:custGeom>
                <a:avLst/>
                <a:gdLst/>
                <a:ahLst/>
                <a:cxnLst/>
                <a:rect r="r" b="b" t="t" l="l"/>
                <a:pathLst>
                  <a:path h="1600454" w="20777963">
                    <a:moveTo>
                      <a:pt x="0" y="0"/>
                    </a:moveTo>
                    <a:lnTo>
                      <a:pt x="20777963" y="0"/>
                    </a:lnTo>
                    <a:lnTo>
                      <a:pt x="20777963" y="1600454"/>
                    </a:lnTo>
                    <a:lnTo>
                      <a:pt x="0" y="1600454"/>
                    </a:lnTo>
                    <a:close/>
                  </a:path>
                </a:pathLst>
              </a:custGeom>
              <a:solidFill>
                <a:srgbClr val="6EB2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142875"/>
                <a:ext cx="20778020" cy="1743314"/>
              </a:xfrm>
              <a:prstGeom prst="rect">
                <a:avLst/>
              </a:prstGeom>
            </p:spPr>
            <p:txBody>
              <a:bodyPr anchor="t" rtlCol="false" tIns="50800" lIns="50800" bIns="50800" rIns="50800"/>
              <a:lstStyle/>
              <a:p>
                <a:pPr algn="ctr">
                  <a:lnSpc>
                    <a:spcPts val="8640"/>
                  </a:lnSpc>
                </a:pPr>
                <a:r>
                  <a:rPr lang="en-US" sz="7200" b="true">
                    <a:solidFill>
                      <a:srgbClr val="000000"/>
                    </a:solidFill>
                    <a:latin typeface="Times New Roman Bold"/>
                    <a:ea typeface="Times New Roman Bold"/>
                    <a:cs typeface="Times New Roman Bold"/>
                    <a:sym typeface="Times New Roman Bold"/>
                  </a:rPr>
                  <a:t>Resultados</a:t>
                </a: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25935707"/>
              <a:ext cx="18495603" cy="1600439"/>
              <a:chOff x="0" y="0"/>
              <a:chExt cx="18495603" cy="160043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8495645" cy="1600454"/>
              </a:xfrm>
              <a:custGeom>
                <a:avLst/>
                <a:gdLst/>
                <a:ahLst/>
                <a:cxnLst/>
                <a:rect r="r" b="b" t="t" l="l"/>
                <a:pathLst>
                  <a:path h="1600454" w="18495645">
                    <a:moveTo>
                      <a:pt x="0" y="0"/>
                    </a:moveTo>
                    <a:lnTo>
                      <a:pt x="18495645" y="0"/>
                    </a:lnTo>
                    <a:lnTo>
                      <a:pt x="18495645" y="1600454"/>
                    </a:lnTo>
                    <a:lnTo>
                      <a:pt x="0" y="1600454"/>
                    </a:lnTo>
                    <a:close/>
                  </a:path>
                </a:pathLst>
              </a:custGeom>
              <a:solidFill>
                <a:srgbClr val="6EB273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142875"/>
                <a:ext cx="18495603" cy="1743314"/>
              </a:xfrm>
              <a:prstGeom prst="rect">
                <a:avLst/>
              </a:prstGeom>
            </p:spPr>
            <p:txBody>
              <a:bodyPr anchor="t" rtlCol="false" tIns="50800" lIns="50800" bIns="50800" rIns="50800"/>
              <a:lstStyle/>
              <a:p>
                <a:pPr algn="ctr">
                  <a:lnSpc>
                    <a:spcPts val="8400"/>
                  </a:lnSpc>
                </a:pPr>
                <a:r>
                  <a:rPr lang="en-US" sz="7000" b="true">
                    <a:solidFill>
                      <a:srgbClr val="000000"/>
                    </a:solidFill>
                    <a:latin typeface="Times New Roman Bold"/>
                    <a:ea typeface="Times New Roman Bold"/>
                    <a:cs typeface="Times New Roman Bold"/>
                    <a:sym typeface="Times New Roman Bold"/>
                  </a:rPr>
                  <a:t>Metodologia</a:t>
                </a: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25763729" y="17092719"/>
              <a:ext cx="8493952" cy="6178804"/>
              <a:chOff x="0" y="0"/>
              <a:chExt cx="8493952" cy="6178804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494014" cy="6178804"/>
              </a:xfrm>
              <a:custGeom>
                <a:avLst/>
                <a:gdLst/>
                <a:ahLst/>
                <a:cxnLst/>
                <a:rect r="r" b="b" t="t" l="l"/>
                <a:pathLst>
                  <a:path h="6178804" w="8494014">
                    <a:moveTo>
                      <a:pt x="0" y="1029843"/>
                    </a:moveTo>
                    <a:cubicBezTo>
                      <a:pt x="0" y="461010"/>
                      <a:pt x="461010" y="0"/>
                      <a:pt x="1029843" y="0"/>
                    </a:cubicBezTo>
                    <a:lnTo>
                      <a:pt x="7464171" y="0"/>
                    </a:lnTo>
                    <a:cubicBezTo>
                      <a:pt x="8032877" y="0"/>
                      <a:pt x="8494014" y="461010"/>
                      <a:pt x="8494014" y="1029843"/>
                    </a:cubicBezTo>
                    <a:lnTo>
                      <a:pt x="8494014" y="5148961"/>
                    </a:lnTo>
                    <a:cubicBezTo>
                      <a:pt x="8494014" y="5717667"/>
                      <a:pt x="8033003" y="6178804"/>
                      <a:pt x="7464171" y="6178804"/>
                    </a:cubicBezTo>
                    <a:lnTo>
                      <a:pt x="1029843" y="6178804"/>
                    </a:lnTo>
                    <a:cubicBezTo>
                      <a:pt x="461010" y="6178804"/>
                      <a:pt x="0" y="5717794"/>
                      <a:pt x="0" y="5148961"/>
                    </a:cubicBezTo>
                    <a:close/>
                  </a:path>
                </a:pathLst>
              </a:custGeom>
              <a:solidFill>
                <a:srgbClr val="82CEA0"/>
              </a:solidFill>
            </p:spPr>
          </p:sp>
        </p:grpSp>
        <p:sp>
          <p:nvSpPr>
            <p:cNvPr name="AutoShape 22" id="22"/>
            <p:cNvSpPr/>
            <p:nvPr/>
          </p:nvSpPr>
          <p:spPr>
            <a:xfrm rot="18095">
              <a:off x="1217434" y="44765040"/>
              <a:ext cx="38603923" cy="0"/>
            </a:xfrm>
            <a:prstGeom prst="line">
              <a:avLst/>
            </a:prstGeom>
            <a:ln cap="rnd" w="152400">
              <a:solidFill>
                <a:srgbClr val="6EB273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3" id="23"/>
            <p:cNvGrpSpPr/>
            <p:nvPr/>
          </p:nvGrpSpPr>
          <p:grpSpPr>
            <a:xfrm rot="0">
              <a:off x="298112" y="30402691"/>
              <a:ext cx="18120884" cy="3427461"/>
              <a:chOff x="0" y="0"/>
              <a:chExt cx="18120884" cy="342746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8120868" cy="3427476"/>
              </a:xfrm>
              <a:custGeom>
                <a:avLst/>
                <a:gdLst/>
                <a:ahLst/>
                <a:cxnLst/>
                <a:rect r="r" b="b" t="t" l="l"/>
                <a:pathLst>
                  <a:path h="3427476" w="18120868">
                    <a:moveTo>
                      <a:pt x="0" y="571246"/>
                    </a:moveTo>
                    <a:cubicBezTo>
                      <a:pt x="0" y="255778"/>
                      <a:pt x="255778" y="0"/>
                      <a:pt x="571246" y="0"/>
                    </a:cubicBezTo>
                    <a:lnTo>
                      <a:pt x="17549622" y="0"/>
                    </a:lnTo>
                    <a:cubicBezTo>
                      <a:pt x="17865089" y="0"/>
                      <a:pt x="18120868" y="255778"/>
                      <a:pt x="18120868" y="571246"/>
                    </a:cubicBezTo>
                    <a:lnTo>
                      <a:pt x="18120868" y="2856230"/>
                    </a:lnTo>
                    <a:cubicBezTo>
                      <a:pt x="18120868" y="3171698"/>
                      <a:pt x="17865089" y="3427476"/>
                      <a:pt x="17549622" y="3427476"/>
                    </a:cubicBezTo>
                    <a:lnTo>
                      <a:pt x="571246" y="3427476"/>
                    </a:lnTo>
                    <a:cubicBezTo>
                      <a:pt x="255778" y="3427476"/>
                      <a:pt x="0" y="3171698"/>
                      <a:pt x="0" y="2856230"/>
                    </a:cubicBezTo>
                    <a:close/>
                  </a:path>
                </a:pathLst>
              </a:custGeom>
              <a:solidFill>
                <a:srgbClr val="AEFECF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8274351" y="30945498"/>
              <a:ext cx="9894521" cy="2482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82600" indent="-241300" lvl="1">
                <a:lnSpc>
                  <a:spcPts val="4800"/>
                </a:lnSpc>
                <a:buFont typeface="Arial"/>
                <a:buChar char="•"/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Filiação (40 pts)</a:t>
              </a:r>
            </a:p>
            <a:p>
              <a:pPr algn="l" marL="482600" indent="-241300" lvl="1">
                <a:lnSpc>
                  <a:spcPts val="4800"/>
                </a:lnSpc>
                <a:buFont typeface="Arial"/>
                <a:buChar char="•"/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Texto (a partir de 40 pts)</a:t>
              </a:r>
            </a:p>
            <a:p>
              <a:pPr algn="l" marL="482600" indent="-241300" lvl="1">
                <a:lnSpc>
                  <a:spcPts val="4800"/>
                </a:lnSpc>
                <a:buFont typeface="Arial"/>
                <a:buChar char="•"/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Texto complementar (20 pts)</a:t>
              </a:r>
            </a:p>
          </p:txBody>
        </p:sp>
        <p:grpSp>
          <p:nvGrpSpPr>
            <p:cNvPr name="Group 26" id="26"/>
            <p:cNvGrpSpPr/>
            <p:nvPr/>
          </p:nvGrpSpPr>
          <p:grpSpPr>
            <a:xfrm rot="0">
              <a:off x="231031" y="7716779"/>
              <a:ext cx="18264572" cy="1600439"/>
              <a:chOff x="0" y="0"/>
              <a:chExt cx="18264572" cy="160043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8264632" cy="1600454"/>
              </a:xfrm>
              <a:custGeom>
                <a:avLst/>
                <a:gdLst/>
                <a:ahLst/>
                <a:cxnLst/>
                <a:rect r="r" b="b" t="t" l="l"/>
                <a:pathLst>
                  <a:path h="1600454" w="18264632">
                    <a:moveTo>
                      <a:pt x="0" y="0"/>
                    </a:moveTo>
                    <a:lnTo>
                      <a:pt x="18264632" y="0"/>
                    </a:lnTo>
                    <a:lnTo>
                      <a:pt x="18264632" y="1600454"/>
                    </a:lnTo>
                    <a:lnTo>
                      <a:pt x="0" y="1600454"/>
                    </a:lnTo>
                    <a:close/>
                  </a:path>
                </a:pathLst>
              </a:custGeom>
              <a:solidFill>
                <a:srgbClr val="6EB273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142875"/>
                <a:ext cx="18264572" cy="1743314"/>
              </a:xfrm>
              <a:prstGeom prst="rect">
                <a:avLst/>
              </a:prstGeom>
            </p:spPr>
            <p:txBody>
              <a:bodyPr anchor="t" rtlCol="false" tIns="50800" lIns="50800" bIns="50800" rIns="50800"/>
              <a:lstStyle/>
              <a:p>
                <a:pPr algn="ctr">
                  <a:lnSpc>
                    <a:spcPts val="8400"/>
                  </a:lnSpc>
                </a:pPr>
                <a:r>
                  <a:rPr lang="en-US" sz="7000" b="true">
                    <a:solidFill>
                      <a:srgbClr val="000000"/>
                    </a:solidFill>
                    <a:latin typeface="Times New Roman Bold"/>
                    <a:ea typeface="Times New Roman Bold"/>
                    <a:cs typeface="Times New Roman Bold"/>
                    <a:sym typeface="Times New Roman Bold"/>
                  </a:rPr>
                  <a:t>Introdução</a:t>
                </a: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121920" y="28629673"/>
              <a:ext cx="17756385" cy="923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28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Utilize fonte Arial ou Times New Roman.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294553" y="34506151"/>
              <a:ext cx="18079129" cy="55269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792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metodologia escreva brevemente a abordagem metodológica empregada, destacando apenas os aspectos mais relevantes. Evite detalhes excessivos que possam sobrecarregar o leitor.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0068001" y="9768459"/>
              <a:ext cx="20310047" cy="6881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792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é a seção mais importante do pôster. Destaque os principais achados da pesquisa utilizando recursos visuais como gráficos, tabelas, imagens ou fluxogramas. As informações devem ser apresentadas de forma objetiva e autoexplicativa.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20118037" y="28254058"/>
              <a:ext cx="20346655" cy="13652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792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Finalize com as implicações dos resultados, suas limitações e perspectivas futuras. Mantenha esta seção direta e relacionada aos objetivos iniciais.</a:t>
              </a:r>
            </a:p>
            <a:p>
              <a:pPr algn="just">
                <a:lnSpc>
                  <a:spcPts val="792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Recomenda-se priorizar elementos visuais que comuniquem eficientemente as informações, substituindo textos longos por figuras e esquemas bem elaborados. O layout deve equilibrar conteúdo e espaços vazios, utilizando fontes legíveis e cores que facilitem a visualização à distância. Lembre-se que um bom pôster científico transmite sua mensagem principal de forma rápida e impactante.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631304" y="47318331"/>
              <a:ext cx="25468017" cy="8409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Adicione agradecimentos/financiamento/apoio se necessários. 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33576252" y="45301985"/>
              <a:ext cx="4192555" cy="594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ORGANIZAÇÃO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26570399" y="18112101"/>
              <a:ext cx="7024045" cy="41019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66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ATENÇÃO ÀS MEDIDAS DO PÔSTER!</a:t>
              </a:r>
            </a:p>
          </p:txBody>
        </p:sp>
        <p:grpSp>
          <p:nvGrpSpPr>
            <p:cNvPr name="Group 36" id="36"/>
            <p:cNvGrpSpPr/>
            <p:nvPr/>
          </p:nvGrpSpPr>
          <p:grpSpPr>
            <a:xfrm rot="0">
              <a:off x="7584432" y="2416517"/>
              <a:ext cx="25869900" cy="1149032"/>
              <a:chOff x="0" y="0"/>
              <a:chExt cx="25869900" cy="1149032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25869900" cy="1149032"/>
              </a:xfrm>
              <a:custGeom>
                <a:avLst/>
                <a:gdLst/>
                <a:ahLst/>
                <a:cxnLst/>
                <a:rect r="r" b="b" t="t" l="l"/>
                <a:pathLst>
                  <a:path h="1149032" w="25869900">
                    <a:moveTo>
                      <a:pt x="0" y="0"/>
                    </a:moveTo>
                    <a:lnTo>
                      <a:pt x="25869900" y="0"/>
                    </a:lnTo>
                    <a:lnTo>
                      <a:pt x="25869900" y="1149032"/>
                    </a:lnTo>
                    <a:lnTo>
                      <a:pt x="0" y="11490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19050"/>
                <a:ext cx="25869900" cy="1168082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5999"/>
                  </a:lnSpc>
                </a:pPr>
                <a:r>
                  <a:rPr lang="en-US" sz="499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Autor1,2 *; Autor ²; Autor ² </a:t>
                </a: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578176" y="-38100"/>
              <a:ext cx="39886516" cy="1680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Seu título aqui</a:t>
              </a:r>
            </a:p>
          </p:txBody>
        </p:sp>
        <p:grpSp>
          <p:nvGrpSpPr>
            <p:cNvPr name="Group 40" id="40"/>
            <p:cNvGrpSpPr/>
            <p:nvPr/>
          </p:nvGrpSpPr>
          <p:grpSpPr>
            <a:xfrm rot="0">
              <a:off x="1640831" y="4079839"/>
              <a:ext cx="37757100" cy="2585323"/>
              <a:chOff x="0" y="0"/>
              <a:chExt cx="37757100" cy="2585323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37757100" cy="2585323"/>
              </a:xfrm>
              <a:custGeom>
                <a:avLst/>
                <a:gdLst/>
                <a:ahLst/>
                <a:cxnLst/>
                <a:rect r="r" b="b" t="t" l="l"/>
                <a:pathLst>
                  <a:path h="2585323" w="37757100">
                    <a:moveTo>
                      <a:pt x="0" y="0"/>
                    </a:moveTo>
                    <a:lnTo>
                      <a:pt x="37757100" y="0"/>
                    </a:lnTo>
                    <a:lnTo>
                      <a:pt x="37757100" y="2585323"/>
                    </a:lnTo>
                    <a:lnTo>
                      <a:pt x="0" y="258532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19050"/>
                <a:ext cx="37757100" cy="2604373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8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¹ Programa de Graduação ou Pós Graduação vinculado; </a:t>
                </a:r>
              </a:p>
              <a:p>
                <a:pPr algn="ctr">
                  <a:lnSpc>
                    <a:spcPts val="48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² Programa de Graduação ou Pós Graduação vinculado; </a:t>
                </a:r>
              </a:p>
              <a:p>
                <a:pPr algn="ctr">
                  <a:lnSpc>
                    <a:spcPts val="48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★Email do autor para contato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DAGyoQp6tR0</dc:identifier>
  <dcterms:modified xsi:type="dcterms:W3CDTF">2011-08-01T06:04:30Z</dcterms:modified>
  <cp:revision>1</cp:revision>
  <dc:title>modelo banner SIMPECOS 2.pptx</dc:title>
</cp:coreProperties>
</file>